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58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6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6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8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78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6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0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8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9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9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D1BF-FF9C-4A98-98E6-36506ADB48B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3621783" cy="309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3" y="116633"/>
            <a:ext cx="7336163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Исполнение бюджет за 2020 год</a:t>
            </a:r>
            <a:endParaRPr lang="ru-RU" dirty="0"/>
          </a:p>
        </p:txBody>
      </p:sp>
      <p:pic>
        <p:nvPicPr>
          <p:cNvPr id="4" name="Рисунок 3" descr="Герб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755269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3777980" cy="31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690" y="677430"/>
            <a:ext cx="4538137" cy="615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612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Исполнение бюджет за 2020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</dc:title>
  <dc:creator>Polina</dc:creator>
  <cp:lastModifiedBy>Polina</cp:lastModifiedBy>
  <cp:revision>5</cp:revision>
  <dcterms:created xsi:type="dcterms:W3CDTF">2021-04-02T07:35:47Z</dcterms:created>
  <dcterms:modified xsi:type="dcterms:W3CDTF">2021-04-09T01:24:50Z</dcterms:modified>
</cp:coreProperties>
</file>