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6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0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8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D1BF-FF9C-4A98-98E6-36506ADB48B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341" y="708754"/>
            <a:ext cx="4770185" cy="59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38" y="659312"/>
            <a:ext cx="3501752" cy="322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6633"/>
            <a:ext cx="6696744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бюджета на 2021 год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89" y="3754775"/>
            <a:ext cx="3509126" cy="297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Герб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3774" cy="107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612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Проект бюджета на 2021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Polina</dc:creator>
  <cp:lastModifiedBy>Polina</cp:lastModifiedBy>
  <cp:revision>6</cp:revision>
  <dcterms:created xsi:type="dcterms:W3CDTF">2021-04-02T07:35:47Z</dcterms:created>
  <dcterms:modified xsi:type="dcterms:W3CDTF">2021-04-13T04:40:38Z</dcterms:modified>
</cp:coreProperties>
</file>