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7CE0D4-D944-498C-A492-80B344511441}">
          <p14:sldIdLst>
            <p14:sldId id="256"/>
            <p14:sldId id="263"/>
            <p14:sldId id="257"/>
          </p14:sldIdLst>
        </p14:section>
        <p14:section name="Раздел без заголовка" id="{3A616836-CCE6-4CD4-9BA0-7AD785A7833D}">
          <p14:sldIdLst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6" y="96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1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6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527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656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0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67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8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6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6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9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58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95D58-58E8-44B9-A50C-442230DC245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BBF2E4-C6E6-4D84-98A7-CF71F795D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2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652954"/>
            <a:ext cx="7766936" cy="314178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предпринимателей Арсеньевского городского округа: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«Определение ключевых административных барьеров ведения бизнеса»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2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7" y="1582341"/>
            <a:ext cx="88626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организационно-правовую формы имеет ваша организация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вид деятельности является основной для Вашей организации (предприятия, фирмы, бизнеса)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Source Han Sans CN Regular"/>
              </a:rPr>
              <a:t>Ключевые административные барьеры бизнеса в Приморском крае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орган власти на Ваш взгляд создает такие административные барьеры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Ваши предложения по сокращению административных барьеров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опроса: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09.11.2021 по 15.11.2021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55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270" t="4321"/>
          <a:stretch/>
        </p:blipFill>
        <p:spPr>
          <a:xfrm>
            <a:off x="310375" y="398584"/>
            <a:ext cx="9192126" cy="358726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0646" y="3751385"/>
            <a:ext cx="8663354" cy="1070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предприниматель -  24 субъекта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Общество с ограниченной ответственностью- 4 субъекта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Акционерное общество – 1 субъект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9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255" t="1696" r="7841" b="7345"/>
          <a:stretch/>
        </p:blipFill>
        <p:spPr>
          <a:xfrm>
            <a:off x="175846" y="621324"/>
            <a:ext cx="6928339" cy="31769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b="15556"/>
          <a:stretch/>
        </p:blipFill>
        <p:spPr>
          <a:xfrm>
            <a:off x="7104185" y="1852245"/>
            <a:ext cx="2614246" cy="17225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b="86596"/>
          <a:stretch/>
        </p:blipFill>
        <p:spPr>
          <a:xfrm>
            <a:off x="7104185" y="3574749"/>
            <a:ext cx="2614246" cy="3759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369" y="4067909"/>
            <a:ext cx="8405446" cy="235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2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800" t="4348"/>
          <a:stretch/>
        </p:blipFill>
        <p:spPr>
          <a:xfrm>
            <a:off x="504092" y="785446"/>
            <a:ext cx="8985823" cy="508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6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902" t="2285" r="1289"/>
          <a:stretch/>
        </p:blipFill>
        <p:spPr>
          <a:xfrm>
            <a:off x="1312985" y="1043354"/>
            <a:ext cx="7760677" cy="46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738" y="175846"/>
            <a:ext cx="1180513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сокращению административных барьеров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предложений -  снизить налоговые ставки, в том числе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Уменьшить налогообложение и упростить кассовые аппараты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 6% плюс процент банку от продаж через терминал -  это большой налог.....ввести УСН 2%!!!!!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ставку УСН с 6% до 3% минимум для бывших ЕНВД-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ешников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Амнистию налогов на период пандемии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прежнему налогу, убрать патент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уровне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вмененки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предложения - в части изменения законодательной базы и МПА.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 обоснованность принимаемых НПА, принятие во внимание мнения субъектов МСП</a:t>
            </a:r>
          </a:p>
          <a:p>
            <a:pPr marL="285750" indent="16033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Реже менять законодательство</a:t>
            </a:r>
          </a:p>
          <a:p>
            <a:pPr marL="285750" indent="16033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борьбы с незаконным предпринимательством нужно менять законодательную базу на Федеральном уровне.</a:t>
            </a:r>
          </a:p>
          <a:p>
            <a:pPr marL="571500" indent="-285750">
              <a:buFont typeface="Wingdings" panose="05000000000000000000" pitchFamily="2" charset="2"/>
              <a:buChar char="§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предложения: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Усилить надзор за крупными торговыми точками, наподобие Территории Одежды, на предмет сертификации и торговли одеждой с брендами.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Распространить режим ТОР на ПК. Улучшит инвестиционный климат за счёт упрощения получения кредитных средств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в открытом доступе график проверок соответствующих органов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 больше полномочий для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присечения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нелегального бизнеса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с предпринимателями.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роспотребнадзора в течении последнего времени, очень сильно бьют по бизнесу, нет возможности работать как раньше.</a:t>
            </a:r>
          </a:p>
          <a:p>
            <a:pPr marL="285750" indent="77788">
              <a:buFont typeface="Wingdings" panose="05000000000000000000" pitchFamily="2" charset="2"/>
              <a:buChar char="ü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77788">
              <a:buFont typeface="Wingdings" panose="05000000000000000000" pitchFamily="2" charset="2"/>
              <a:buChar char="ü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3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113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277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Source Han Sans CN Regular</vt:lpstr>
      <vt:lpstr>Times New Roman</vt:lpstr>
      <vt:lpstr>Trebuchet MS</vt:lpstr>
      <vt:lpstr>Wingdings</vt:lpstr>
      <vt:lpstr>Wingdings 3</vt:lpstr>
      <vt:lpstr>Аспект</vt:lpstr>
      <vt:lpstr>Опрос предпринимателей Арсеньевского городского округа:  «Определение ключевых административных барьеров ведения бизнеса»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Криволапова Ирина Николаевна</dc:creator>
  <cp:lastModifiedBy>Криволапова Ирина Николаевна</cp:lastModifiedBy>
  <cp:revision>16</cp:revision>
  <dcterms:created xsi:type="dcterms:W3CDTF">2021-11-15T00:19:29Z</dcterms:created>
  <dcterms:modified xsi:type="dcterms:W3CDTF">2021-11-17T03:47:46Z</dcterms:modified>
</cp:coreProperties>
</file>