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4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2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06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396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16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8357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50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2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2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0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9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3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0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9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0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2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6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F3F4CC-221A-494C-A150-2A4ED9179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77C0B-A7BF-4FAB-8ABB-F275D6A04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7028" y="2197099"/>
            <a:ext cx="5146341" cy="31886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Инструкция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земельных участков, находящихся в ведении или собственности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Арсеньевского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округа, гражданам для индивидуального жилищного строительства, ведения личного подсобного хозяйства в границах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Арсеньевского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округа, садоводства, а также гражданам и крестьянским (фермерским) хозяйством для осуществления крестьянским (фермерским) хозяйством его деятельности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58BA3D-AA86-4EB2-8EB8-A1981E05A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4041" y="62168"/>
            <a:ext cx="2281959" cy="1115665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АРСЕНЬЕВСКОГО ГОРОДСКОГО ОКРУГА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79A2BF-8ED4-40C2-8DD3-FD04CAD1A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83" y="62168"/>
            <a:ext cx="951058" cy="1115665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F255996-2172-4655-8159-A098CACFED4D}"/>
              </a:ext>
            </a:extLst>
          </p:cNvPr>
          <p:cNvSpPr txBox="1">
            <a:spLocks/>
          </p:cNvSpPr>
          <p:nvPr/>
        </p:nvSpPr>
        <p:spPr>
          <a:xfrm>
            <a:off x="8356600" y="1177833"/>
            <a:ext cx="3975173" cy="7587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1744113B-F461-41A2-9B6D-FC1BCA6D5D74}"/>
              </a:ext>
            </a:extLst>
          </p:cNvPr>
          <p:cNvSpPr txBox="1">
            <a:spLocks/>
          </p:cNvSpPr>
          <p:nvPr/>
        </p:nvSpPr>
        <p:spPr>
          <a:xfrm>
            <a:off x="-127000" y="6275433"/>
            <a:ext cx="3797300" cy="709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11718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879CCE-1CF8-419A-8CCD-5D60C905DEA1}"/>
              </a:ext>
            </a:extLst>
          </p:cNvPr>
          <p:cNvSpPr/>
          <p:nvPr/>
        </p:nvSpPr>
        <p:spPr>
          <a:xfrm>
            <a:off x="167430" y="191427"/>
            <a:ext cx="5738070" cy="374563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 Ознакомление с перечнем документов,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86E29FC-C40C-41CB-BB89-C31AD6D9B6A4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25A637AA-7A24-4946-A24D-2C68D965E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88435"/>
            <a:ext cx="5829300" cy="100491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предоставления муниципальной услуги, которые заявитель должен представить самостоятельно: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администрации Арсеньевского городского округа http://ars.town/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«Реестр муниципальных услуг».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Арсеньевском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отделении г. Арсеньев краевого ГАУ Приморского края "МФЦ":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край, г. Арсеньев, ул. Октябрьская, 28/2;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справочный телефон: 8 (423) 201-01-56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BCB4DDD-D749-4434-AB46-C2D744ED6DCB}"/>
              </a:ext>
            </a:extLst>
          </p:cNvPr>
          <p:cNvSpPr/>
          <p:nvPr/>
        </p:nvSpPr>
        <p:spPr>
          <a:xfrm>
            <a:off x="201453" y="1549621"/>
            <a:ext cx="5613400" cy="39348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 Сбор пакета документов: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3">
            <a:extLst>
              <a:ext uri="{FF2B5EF4-FFF2-40B4-BE49-F238E27FC236}">
                <a16:creationId xmlns:a16="http://schemas.microsoft.com/office/drawing/2014/main" id="{29159B58-4FF1-4B7E-A97D-E25EA41AA5BC}"/>
              </a:ext>
            </a:extLst>
          </p:cNvPr>
          <p:cNvSpPr txBox="1">
            <a:spLocks/>
          </p:cNvSpPr>
          <p:nvPr/>
        </p:nvSpPr>
        <p:spPr>
          <a:xfrm>
            <a:off x="0" y="1870479"/>
            <a:ext cx="5829300" cy="1881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	заявление о предварительном согласовании предоставления земельного участка;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	заявление о предоставлении земельного участка;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	заявление о намерении учувствовать в аукционе;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	документ, удостоверяющий личность заявителя (представителя заявителя);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	документ, подтверждающий полномочия представителя заявителя (в случае обращения представителя заявителя);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	схема расположения земельного участка в случае, если испрашиваемый земельный участок предстоит образовать и отсутствует проект межевания территории, в границах которой предстоит образовать такой земельный участок;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	решение о предварительном согласовании предоставления земельного участка, если такое решение принято иным уполномоченным органом;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4EA78BA-9A18-48B4-B157-C7B28CC7FF75}"/>
              </a:ext>
            </a:extLst>
          </p:cNvPr>
          <p:cNvSpPr/>
          <p:nvPr/>
        </p:nvSpPr>
        <p:spPr>
          <a:xfrm>
            <a:off x="62335" y="3701303"/>
            <a:ext cx="5829300" cy="39348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 Подача документов и получение услуги: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13">
            <a:extLst>
              <a:ext uri="{FF2B5EF4-FFF2-40B4-BE49-F238E27FC236}">
                <a16:creationId xmlns:a16="http://schemas.microsoft.com/office/drawing/2014/main" id="{ECDF83BB-B741-4CEF-BE2E-A19215BF4EB9}"/>
              </a:ext>
            </a:extLst>
          </p:cNvPr>
          <p:cNvSpPr txBox="1">
            <a:spLocks/>
          </p:cNvSpPr>
          <p:nvPr/>
        </p:nvSpPr>
        <p:spPr>
          <a:xfrm>
            <a:off x="24237" y="4140060"/>
            <a:ext cx="5829300" cy="549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округа: г. Арсеньев, ул. Ленинская, 8;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Арсеньевское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отделение г. Арсеньев краевого ГАУ Приморского края "МФЦ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52A4B27-1D45-43BE-BBB4-42746C7AA639}"/>
              </a:ext>
            </a:extLst>
          </p:cNvPr>
          <p:cNvSpPr/>
          <p:nvPr/>
        </p:nvSpPr>
        <p:spPr>
          <a:xfrm>
            <a:off x="167430" y="4734409"/>
            <a:ext cx="5613400" cy="40480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 Рассмотрение документов: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1A78E2B-7127-49AD-A56C-E5E4B0A45EED}"/>
              </a:ext>
            </a:extLst>
          </p:cNvPr>
          <p:cNvSpPr/>
          <p:nvPr/>
        </p:nvSpPr>
        <p:spPr>
          <a:xfrm>
            <a:off x="6578600" y="3775037"/>
            <a:ext cx="5613400" cy="39348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 Принятие решения: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13">
            <a:extLst>
              <a:ext uri="{FF2B5EF4-FFF2-40B4-BE49-F238E27FC236}">
                <a16:creationId xmlns:a16="http://schemas.microsoft.com/office/drawing/2014/main" id="{7C4F0A48-0D87-499A-88FD-EBD96D5EAC22}"/>
              </a:ext>
            </a:extLst>
          </p:cNvPr>
          <p:cNvSpPr txBox="1">
            <a:spLocks/>
          </p:cNvSpPr>
          <p:nvPr/>
        </p:nvSpPr>
        <p:spPr>
          <a:xfrm>
            <a:off x="6494010" y="4244829"/>
            <a:ext cx="5613400" cy="2613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Арсеньевского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по истечении срока рассмотрения заявления принимает 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постановления Управления о предварительном согласовании предоставления земельного участка (при условии, что испрашиваемый земельный участок предстоит образовать или его границы подлежат уточнению);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договор аренды земельного участка;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договор купли-продажи земельного участка;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решение в форме уведомления об отказе в предварительном согласовании предоставления земельного участка лицу, обратившемуся с заявлением о предварительном согласовании предоставления земельного участка;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решение об отказе в предоставлении земельного участка;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отказ в предоставлении земельного участка без проведения аукциона.</a:t>
            </a:r>
          </a:p>
          <a:p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CC1204-14F6-476B-A6DA-279E0FCD7E26}"/>
              </a:ext>
            </a:extLst>
          </p:cNvPr>
          <p:cNvSpPr/>
          <p:nvPr/>
        </p:nvSpPr>
        <p:spPr>
          <a:xfrm>
            <a:off x="6210302" y="191427"/>
            <a:ext cx="5919363" cy="3583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случае, если на момент поступления в Управление заявления о предварительном согласовании предоставления земельного участка на рассмотрении находится представленная ранее другим лицом схема расположения земельного участка на кадастровом плане территории и местоположение земельных участков, образование которых предусмотрено этими схемами, частично или полностью совпадает, Управление принимает решение о приостановлении рассмотрения поданного позднее заявления о предварительном согласовании предоставления земельного участка до принятия решения о предварительном согласовании предоставления земельного участка либо до принятия решения об отказе в предварительном согласовании предоставления земельного участка и направляет такое решение заявителю в течение 5 рабочих дней, с момента поступления поданного позднее заявления.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принимает решение в форме уведомления об отказе в предоставлении земельного участка без проведения аукциона лицу, обратившемуся с заявлением о предоставлении земельного участка и принятие решения о проведении аукциона по продаже земельного участка или аукциона на право заключения договора аренды земельного участка для целей, указанных в заявлении о предоставлении земельного участка, - 7 дней со дня поступления первого встречного заявления о намерении иных граждан участвовать в аукционе. 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принимает решение в форме уведомления об отказе в предварительном согласовании предоставления земельного участка лицу, обратившемуся с заявлением о предварительном согласовании предоставления земельного участка, принятие решения о формировании земельного участка для предоставления посредством проведения аукциона - 7 дней со дня поступления первого встречного заявления о намерении иных граждан участвовать в аукционе. 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срок предоставления муниципальной услуги не должен превышать 90 дней с момента поступления заявления в уполномоченный орган.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E08FE89-37DF-4411-A2CA-63D59956B022}"/>
              </a:ext>
            </a:extLst>
          </p:cNvPr>
          <p:cNvSpPr/>
          <p:nvPr/>
        </p:nvSpPr>
        <p:spPr>
          <a:xfrm>
            <a:off x="-398009" y="5139216"/>
            <a:ext cx="6096000" cy="167231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принимает решение об отказе в предварительном согласовании предоставления земельного участка или об отказе в предоставлении земельного участка – в течение 30 дней с даты поступления заявления о предварительном согласовании предоставления земельного участка или заявления о предоставлении земельного участка в уполномоченный орган.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принимает решение о предварительном согласовании предоставления земельного участка – в течение 30 дней с момента истечения тридцати дней со дня опубликования извещения при отсутствии заявлений иных граждан о намерении участвовать в аукционе. 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и подписание Управлением и направление договора купли-продажи или договора аренды земельного участка, заявителю - 30 дней с момента истечения тридцати дней со дня опубликования извещения заявления при отсутствии заявлений иных граждан о намерении участвовать в аукционе. </a:t>
            </a:r>
          </a:p>
        </p:txBody>
      </p:sp>
    </p:spTree>
    <p:extLst>
      <p:ext uri="{BB962C8B-B14F-4D97-AF65-F5344CB8AC3E}">
        <p14:creationId xmlns:p14="http://schemas.microsoft.com/office/powerpoint/2010/main" val="115329794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129</TotalTime>
  <Words>762</Words>
  <Application>Microsoft Office PowerPoint</Application>
  <PresentationFormat>Широкоэкранный</PresentationFormat>
  <Paragraphs>37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Century Gothic</vt:lpstr>
      <vt:lpstr>Times New Roman</vt:lpstr>
      <vt:lpstr>Wingdings</vt:lpstr>
      <vt:lpstr>Wingdings 3</vt:lpstr>
      <vt:lpstr>Сектор</vt:lpstr>
      <vt:lpstr>Инструкция Предоставление земельных участков, находящихся в ведении или собственности Арсеньевского городского округа, гражданам для индивидуального жилищного строительства, ведения личного подсобного хозяйства в границах Арсеньевского городского округа, садоводства, а также гражданам и крестьянским (фермерским) хозяйством для осуществления крестьянским (фермерским) хозяйством его деятельности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утверждение схемы расположения земельного участка на кадастровом плане территории</dc:title>
  <dc:creator>Мирошниченко Мария Владимировна</dc:creator>
  <cp:lastModifiedBy>Богдановская Виолетта Дмитриевна</cp:lastModifiedBy>
  <cp:revision>15</cp:revision>
  <dcterms:created xsi:type="dcterms:W3CDTF">2020-01-21T01:17:27Z</dcterms:created>
  <dcterms:modified xsi:type="dcterms:W3CDTF">2020-01-29T00:58:18Z</dcterms:modified>
</cp:coreProperties>
</file>