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ПЕРЕРАСПРЕДЕЛЕНИЕ ЗЕМЕЛЬ ИЛИ ЗЕМЕЛЬНЫХ УЧАСТКОВ НАХОДЯЩИХСЯ В ВЕДЕНИИ ОРГАНОВ МЕСТНОГО САМОУПРАВЛЕНИЯ ИЛИ В СОБСТВЕННОСТИ МУНИЦИПАЛЬНОГО ОБРАЗОВАНИЯ, И ЗЕМЕЛЬНЫХ УЧАСТКОВ, НАХОДЯЩИХСЯ В ЧАСТНОЙ СОБСТВЕННОСТИ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0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6"/>
            <a:ext cx="5829300" cy="19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www.ars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0" y="2491320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2 Сбор пакета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152400" y="2938744"/>
            <a:ext cx="5829300" cy="247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 согласно приложению №1 к настоящему административному регламенту;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 (представителя заявителя);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подтверждающий полномочия представителя заявителя (в случае обращения представителя заявителя);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или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правоудостоверяющие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земельный участок, принадлежащий заявителю в случае, если право собственности не зарегистрировано в Едином государственном реестре недвижимости;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 в случае, если отсутствует проект межевания территории, в границах которой осуществляется перераспределение земельных участков;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0" y="5463122"/>
            <a:ext cx="58293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3 Подача документов и получение услуги: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152400" y="5759450"/>
            <a:ext cx="5829300" cy="102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8,справочный телефон: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(42361) 42660.</a:t>
            </a:r>
          </a:p>
          <a:p>
            <a:pPr lvl="0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210302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4 Рассмотрение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F26699CE-F917-4CE2-92BA-8F7FD6AAA8CA}"/>
              </a:ext>
            </a:extLst>
          </p:cNvPr>
          <p:cNvSpPr txBox="1">
            <a:spLocks/>
          </p:cNvSpPr>
          <p:nvPr/>
        </p:nvSpPr>
        <p:spPr>
          <a:xfrm>
            <a:off x="6362700" y="641352"/>
            <a:ext cx="5613400" cy="104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рассматривает заявление, поданное с приложением соответствующих документов в полном объеме: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более, чем 30 дней со дня поступления в Управление заявление.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210302" y="2491319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5 Принятие решения: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62700" y="2884348"/>
            <a:ext cx="5613400" cy="138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по истечении срока рассмотрения заявления принимает решение:</a:t>
            </a:r>
          </a:p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постановления об утверждении схемы расположения земельного участка;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заключении соглашения о перераспределении земельных участков.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355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ПЕРЕРАСПРЕДЕЛЕНИЕ ЗЕМЕЛЬ ИЛИ ЗЕМЕЛЬНЫХ УЧАСТКОВ НАХОДЯЩИХСЯ В ВЕДЕНИИ ОРГАНОВ МЕСТНОГО САМОУПРАВЛЕНИЯ ИЛИ В СОБСТВЕННОСТИ МУНИЦИПАЛЬНОГО ОБРАЗОВАНИЯ, И ЗЕМЕЛЬНЫХ УЧАСТКОВ, НАХОДЯЩИХСЯ В ЧАСТНОЙ СОБСТВЕННОСТИ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Мирошниченко Мария Владимировна</cp:lastModifiedBy>
  <cp:revision>11</cp:revision>
  <dcterms:created xsi:type="dcterms:W3CDTF">2020-01-21T01:17:27Z</dcterms:created>
  <dcterms:modified xsi:type="dcterms:W3CDTF">2020-02-04T23:41:09Z</dcterms:modified>
</cp:coreProperties>
</file>